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2" r:id="rId6"/>
    <p:sldId id="263" r:id="rId7"/>
    <p:sldId id="265" r:id="rId8"/>
    <p:sldId id="260" r:id="rId9"/>
    <p:sldId id="261" r:id="rId10"/>
    <p:sldId id="267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-108" y="-30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22/01/2014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01C27-67D1-46EB-9AD8-47C60D922646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45524-0479-4581-AA2C-C4914E524BE2}" type="datetime1">
              <a:rPr lang="en-US" smtClean="0"/>
              <a:t>22-Jan-14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AC8CB-16B0-41DB-944A-BFA3095BBDCB}" type="datetime1">
              <a:rPr lang="en-US" smtClean="0"/>
              <a:t>22-Jan-14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31CAF-CA13-4F55-95DD-3D00CC03A2B7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E6403BFC-E579-4F4C-AA69-98AB60DA304A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88423-C3B5-4BBC-8874-3A78EEC5A5BA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C577C-27E0-49B8-8FE6-B079CBA8CD3A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1F32-FA7E-4188-92B4-F1D76EAA519F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122AC417-9D8B-4CD9-961B-B0069E2779DE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contacts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18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Datenerfassung,Vorberechnung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Python </a:t>
            </a:r>
            <a:r>
              <a:rPr lang="de-DE" dirty="0" err="1" smtClean="0"/>
              <a:t>scripts</a:t>
            </a:r>
            <a:r>
              <a:rPr lang="de-DE" dirty="0" smtClean="0"/>
              <a:t>, </a:t>
            </a:r>
          </a:p>
          <a:p>
            <a:r>
              <a:rPr lang="de-DE" dirty="0" err="1" smtClean="0"/>
              <a:t>dumps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D867-1AA9-4A20-86B0-EA0DDFAF6D6E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383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Sugestion</a:t>
            </a:r>
            <a:r>
              <a:rPr lang="de-DE" dirty="0" smtClean="0"/>
              <a:t> Berechnung mit 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r>
              <a:rPr lang="de-DE" dirty="0" smtClean="0"/>
              <a:t> </a:t>
            </a:r>
            <a:r>
              <a:rPr lang="de-DE" dirty="0" err="1" smtClean="0"/>
              <a:t>tables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1F33-75A9-4785-ADEF-4EFF8995F409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131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endParaRPr lang="en-US" dirty="0"/>
          </a:p>
          <a:p>
            <a:pPr lvl="1"/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/>
              <a:t>Prozess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Generelle</a:t>
            </a:r>
            <a:r>
              <a:rPr lang="en-US" dirty="0"/>
              <a:t> </a:t>
            </a:r>
            <a:r>
              <a:rPr lang="en-US" dirty="0" err="1"/>
              <a:t>Aufgabe</a:t>
            </a:r>
            <a:r>
              <a:rPr lang="en-US" dirty="0"/>
              <a:t>: Was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Wikidata</a:t>
            </a:r>
            <a:r>
              <a:rPr lang="en-US" dirty="0"/>
              <a:t>?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 smtClean="0"/>
              <a:t>verbessern</a:t>
            </a:r>
            <a:r>
              <a:rPr lang="en-US" dirty="0" smtClean="0"/>
              <a:t>(</a:t>
            </a:r>
            <a:r>
              <a:rPr lang="en-US" dirty="0" err="1" smtClean="0"/>
              <a:t>Aufgaben</a:t>
            </a:r>
            <a:r>
              <a:rPr lang="en-US" dirty="0" smtClean="0"/>
              <a:t>)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Demo - </a:t>
            </a:r>
            <a:r>
              <a:rPr lang="en-US" dirty="0" err="1"/>
              <a:t>vorher</a:t>
            </a:r>
            <a:r>
              <a:rPr lang="en-US" dirty="0"/>
              <a:t>/</a:t>
            </a:r>
            <a:r>
              <a:rPr lang="en-US" dirty="0" err="1"/>
              <a:t>nachher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Verfahren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- </a:t>
            </a:r>
            <a:r>
              <a:rPr lang="en-US" dirty="0" err="1"/>
              <a:t>leere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volle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klassifizierer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Datenerfassung</a:t>
            </a:r>
            <a:r>
              <a:rPr lang="en-US" dirty="0"/>
              <a:t>, </a:t>
            </a:r>
            <a:r>
              <a:rPr lang="en-US" dirty="0" err="1"/>
              <a:t>vorberechnung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Suggestion </a:t>
            </a:r>
            <a:r>
              <a:rPr lang="en-US" dirty="0" err="1"/>
              <a:t>berechnung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Rapidprototyping</a:t>
            </a:r>
            <a:r>
              <a:rPr lang="en-US" dirty="0"/>
              <a:t>/</a:t>
            </a:r>
            <a:r>
              <a:rPr lang="en-US" dirty="0" err="1"/>
              <a:t>Entwicklungsprozess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8DFC0-7B20-492B-9232-DE8C9DDB6E22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? </a:t>
            </a:r>
          </a:p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purpose</a:t>
            </a:r>
            <a:r>
              <a:rPr lang="de-DE" dirty="0" smtClean="0"/>
              <a:t>?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817E9-A839-4D9A-BE09-AD56F1F77D6C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123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Improve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(Liste v Aufgaben)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List </a:t>
            </a:r>
            <a:r>
              <a:rPr lang="de-DE" dirty="0" err="1" smtClean="0"/>
              <a:t>of</a:t>
            </a:r>
            <a:r>
              <a:rPr lang="de-DE" dirty="0" smtClean="0"/>
              <a:t> initial </a:t>
            </a:r>
            <a:r>
              <a:rPr lang="de-DE" dirty="0" err="1" smtClean="0"/>
              <a:t>tasks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01D9F-F13D-4791-B97C-3E7A86A45007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54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Pubsubhubub</a:t>
            </a:r>
            <a:r>
              <a:rPr lang="de-DE" dirty="0" smtClean="0"/>
              <a:t> </a:t>
            </a:r>
          </a:p>
          <a:p>
            <a:r>
              <a:rPr lang="de-DE" dirty="0" smtClean="0"/>
              <a:t>Property </a:t>
            </a:r>
            <a:r>
              <a:rPr lang="de-DE" dirty="0" err="1" smtClean="0"/>
              <a:t>Suggester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5309-266B-4A9E-8818-B51C485C5C88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440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Gerrit, Labs, Accounts, </a:t>
            </a:r>
            <a:r>
              <a:rPr lang="de-DE" dirty="0" err="1" smtClean="0"/>
              <a:t>waiting</a:t>
            </a:r>
            <a:r>
              <a:rPr lang="de-DE" dirty="0" smtClean="0"/>
              <a:t> time, </a:t>
            </a:r>
            <a:r>
              <a:rPr lang="de-DE" dirty="0" err="1" smtClean="0"/>
              <a:t>review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, </a:t>
            </a:r>
            <a:r>
              <a:rPr lang="de-DE" dirty="0" err="1" smtClean="0"/>
              <a:t>architecture</a:t>
            </a:r>
            <a:r>
              <a:rPr lang="de-DE" dirty="0" smtClean="0"/>
              <a:t>…</a:t>
            </a:r>
          </a:p>
          <a:p>
            <a:endParaRPr lang="de-DE" dirty="0"/>
          </a:p>
          <a:p>
            <a:r>
              <a:rPr lang="de-DE" dirty="0" smtClean="0"/>
              <a:t>Mailing List (</a:t>
            </a:r>
            <a:r>
              <a:rPr lang="de-DE" dirty="0" err="1" smtClean="0"/>
              <a:t>active</a:t>
            </a:r>
            <a:r>
              <a:rPr lang="de-DE" dirty="0" smtClean="0"/>
              <a:t> </a:t>
            </a:r>
            <a:r>
              <a:rPr lang="de-DE" dirty="0" err="1" smtClean="0"/>
              <a:t>community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AD32-3CF7-4A6D-A56A-4FD051C29FFA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823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 Old </a:t>
            </a:r>
            <a:r>
              <a:rPr lang="de-DE" dirty="0" err="1" smtClean="0"/>
              <a:t>status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47833-4D4C-4893-B0FD-DD48F4DEF1A1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377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idx="1"/>
          </p:nvPr>
        </p:nvSpPr>
        <p:spPr/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 Property </a:t>
            </a:r>
            <a:r>
              <a:rPr lang="de-DE" dirty="0" err="1" smtClean="0"/>
              <a:t>Suggester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834E-E8DD-437E-9A3F-724A54F521A2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87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Property </a:t>
            </a:r>
            <a:r>
              <a:rPr lang="de-DE" dirty="0" err="1" smtClean="0"/>
              <a:t>Process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?</a:t>
            </a:r>
          </a:p>
          <a:p>
            <a:endParaRPr lang="de-DE" dirty="0"/>
          </a:p>
          <a:p>
            <a:r>
              <a:rPr lang="de-DE" dirty="0" smtClean="0"/>
              <a:t>Rapid </a:t>
            </a:r>
            <a:r>
              <a:rPr lang="de-DE" dirty="0" err="1" smtClean="0"/>
              <a:t>Prototyping</a:t>
            </a:r>
            <a:r>
              <a:rPr lang="de-DE" dirty="0" smtClean="0"/>
              <a:t>, </a:t>
            </a:r>
            <a:r>
              <a:rPr lang="de-DE" dirty="0" err="1" smtClean="0"/>
              <a:t>incremental</a:t>
            </a:r>
            <a:r>
              <a:rPr lang="de-DE" dirty="0" smtClean="0"/>
              <a:t> </a:t>
            </a:r>
            <a:r>
              <a:rPr lang="de-DE" dirty="0" err="1" smtClean="0"/>
              <a:t>improvement</a:t>
            </a:r>
            <a:endParaRPr lang="de-DE" dirty="0"/>
          </a:p>
          <a:p>
            <a:r>
              <a:rPr lang="de-DE" dirty="0" err="1" smtClean="0"/>
              <a:t>Weekly</a:t>
            </a:r>
            <a:r>
              <a:rPr lang="de-DE" dirty="0" smtClean="0"/>
              <a:t> </a:t>
            </a:r>
            <a:r>
              <a:rPr lang="de-DE" dirty="0" err="1" smtClean="0"/>
              <a:t>hangouts</a:t>
            </a:r>
            <a:r>
              <a:rPr lang="de-DE" dirty="0" smtClean="0"/>
              <a:t> (+ personal </a:t>
            </a:r>
            <a:r>
              <a:rPr lang="de-DE" dirty="0" err="1" smtClean="0"/>
              <a:t>meetings</a:t>
            </a:r>
            <a:r>
              <a:rPr lang="de-DE" dirty="0" smtClean="0"/>
              <a:t>) -&gt; instant </a:t>
            </a:r>
            <a:r>
              <a:rPr lang="de-DE" dirty="0" err="1" smtClean="0"/>
              <a:t>review</a:t>
            </a:r>
            <a:endParaRPr lang="de-DE" dirty="0" smtClean="0"/>
          </a:p>
          <a:p>
            <a:r>
              <a:rPr lang="de-DE" dirty="0" smtClean="0"/>
              <a:t>3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contacts</a:t>
            </a:r>
            <a:r>
              <a:rPr lang="de-DE" dirty="0" smtClean="0"/>
              <a:t> (</a:t>
            </a:r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persons</a:t>
            </a:r>
            <a:r>
              <a:rPr lang="de-DE" dirty="0" smtClean="0"/>
              <a:t>)</a:t>
            </a:r>
          </a:p>
          <a:p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DE1F1-5022-4F0F-97DD-C5BFA7D7F2D0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43439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178</Words>
  <Application>Microsoft Office PowerPoint</Application>
  <PresentationFormat>Custom</PresentationFormat>
  <Paragraphs>76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powerpoint_hpi_cgs_wide</vt:lpstr>
      <vt:lpstr>Wikidata.lib</vt:lpstr>
      <vt:lpstr>Agenda</vt:lpstr>
      <vt:lpstr>Wikidata</vt:lpstr>
      <vt:lpstr>Improve it(Liste v Aufgaben)</vt:lpstr>
      <vt:lpstr>Projects</vt:lpstr>
      <vt:lpstr>Meta meta meta</vt:lpstr>
      <vt:lpstr>Demo Old status Wikidata</vt:lpstr>
      <vt:lpstr>Demo Property Suggester</vt:lpstr>
      <vt:lpstr>Property Process</vt:lpstr>
      <vt:lpstr>Introduction wikidata contacts</vt:lpstr>
      <vt:lpstr>Datenerfassung,Vorberechnung</vt:lpstr>
      <vt:lpstr>Sugestion Berechnung mit SQL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virginia.weidhaas</cp:lastModifiedBy>
  <cp:revision>7</cp:revision>
  <dcterms:created xsi:type="dcterms:W3CDTF">2014-01-22T15:15:36Z</dcterms:created>
  <dcterms:modified xsi:type="dcterms:W3CDTF">2014-01-22T15:48:12Z</dcterms:modified>
</cp:coreProperties>
</file>

<file path=docProps/thumbnail.jpeg>
</file>